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5C18A3-BF5E-4126-A0DE-17C59D270357}">
  <a:tblStyle styleId="{995C18A3-BF5E-4126-A0DE-17C59D270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0aa3f64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0aa3f6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d406bff0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d406bff0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d406bff0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d406bff0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c54d1c7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c54d1c7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a648852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a648852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a648852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a648852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a648852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a648852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d406bff0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d406bff0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f5e862a91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f5e862a9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a648852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a648852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c54d1c7f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c54d1c7f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d406bff0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d406bff0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c54d1c7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c54d1c7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c724861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c724861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c54d1c7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dc54d1c7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c54d1c7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c54d1c7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d406bff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d406bff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d406bf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d406bf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d406bff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d406bff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d406bff0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d406bff0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c54d1c7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c54d1c7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d406bff0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d406bff0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406bff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d406bff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f5e862a9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f5e862a9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54d1c7f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c54d1c7f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c72486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c72486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CIczz_WE80StE0vYDvt7FOJYNTd-s2k/view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://drive.google.com/file/d/1ZAk0ZpZc8UfUprQa0pA2RXeUbzSNhrs5/view" TargetMode="External"/><Relationship Id="rId6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jbINvCDioGtwhG7gyTm22PVRhs7iZbFQ/view" TargetMode="External"/><Relationship Id="rId4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NDGTzAOFtUEfOTkSCAAtP-pJTY1VoXQN/view" TargetMode="External"/><Relationship Id="rId4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JmP1oJfPlq__DVW-zuMr363KUwP-Kr27/view" TargetMode="External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NDGTzAOFtUEfOTkSCAAtP-pJTY1VoXQN/view" TargetMode="External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5850" y="1277975"/>
            <a:ext cx="8832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8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aesthetic and novel scenes from images using style transfer on NeRF</a:t>
            </a:r>
            <a:endParaRPr b="1" sz="378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Caleb Teeter, Chirag Totla, Jerry Zeng, Diptyaroop Maji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0" y="182200"/>
            <a:ext cx="2561251" cy="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463750" y="4211600"/>
            <a:ext cx="41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CS 674 Project, Spring 2024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 Transfer 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Vanilla StyTR^2</a:t>
            </a:r>
            <a:r>
              <a:rPr baseline="30000" lang="en">
                <a:solidFill>
                  <a:srgbClr val="222222"/>
                </a:solidFill>
              </a:rPr>
              <a:t>1</a:t>
            </a:r>
            <a:r>
              <a:rPr lang="en">
                <a:solidFill>
                  <a:srgbClr val="222222"/>
                </a:solidFill>
              </a:rPr>
              <a:t>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25,000 iterations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Batch size 6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875" y="1244700"/>
            <a:ext cx="6756325" cy="26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0" y="4804800"/>
            <a:ext cx="81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Deng et al.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"StyTr^2: Image Style Transfer with Transformers" CVPR, 2022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NeRF: 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-"/>
            </a:pPr>
            <a:r>
              <a:rPr lang="en">
                <a:solidFill>
                  <a:srgbClr val="222222"/>
                </a:solidFill>
              </a:rPr>
              <a:t>NeRF synthetic dataset</a:t>
            </a:r>
            <a:r>
              <a:rPr baseline="30000" lang="en">
                <a:solidFill>
                  <a:srgbClr val="222222"/>
                </a:solidFill>
              </a:rPr>
              <a:t>1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Style Transfer: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-"/>
            </a:pPr>
            <a:r>
              <a:rPr lang="en">
                <a:solidFill>
                  <a:srgbClr val="222222"/>
                </a:solidFill>
              </a:rPr>
              <a:t>WikiArt</a:t>
            </a:r>
            <a:r>
              <a:rPr baseline="30000" lang="en">
                <a:solidFill>
                  <a:srgbClr val="222222"/>
                </a:solidFill>
              </a:rPr>
              <a:t>2</a:t>
            </a:r>
            <a:endParaRPr baseline="30000"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-"/>
            </a:pPr>
            <a:r>
              <a:rPr lang="en">
                <a:solidFill>
                  <a:srgbClr val="222222"/>
                </a:solidFill>
              </a:rPr>
              <a:t>MS-COCO 2017</a:t>
            </a:r>
            <a:r>
              <a:rPr baseline="30000" lang="en">
                <a:solidFill>
                  <a:srgbClr val="222222"/>
                </a:solidFill>
              </a:rPr>
              <a:t>3</a:t>
            </a:r>
            <a:endParaRPr baseline="30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>
              <a:solidFill>
                <a:srgbClr val="222222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0" y="4457750"/>
            <a:ext cx="81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Mildenhall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et al. "NeRF."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ECCV, 2020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Phillips et al. “Wiki Art Gallery, Inc.: A Case for Critical Thinking.” Issues in Accounting Education, 2011.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Lin et al. “Microsoft COCO: Common Objects in Context.” 2015.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699" y="1110075"/>
            <a:ext cx="1162700" cy="103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378" y="1071594"/>
            <a:ext cx="1162704" cy="10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249" y="1017725"/>
            <a:ext cx="1266450" cy="11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075" y="3038225"/>
            <a:ext cx="1370000" cy="98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575" y="2713949"/>
            <a:ext cx="1162700" cy="133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3700" y="3061925"/>
            <a:ext cx="1370000" cy="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 DVGO vs our NeRF implementation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25" y="1845950"/>
            <a:ext cx="3945701" cy="2336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4"/>
          <p:cNvGraphicFramePr/>
          <p:nvPr/>
        </p:nvGraphicFramePr>
        <p:xfrm>
          <a:off x="4729150" y="1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{995C18A3-BF5E-4126-A0DE-17C59D270357}</a:tableStyleId>
              </a:tblPr>
              <a:tblGrid>
                <a:gridCol w="813700"/>
                <a:gridCol w="681200"/>
                <a:gridCol w="946200"/>
                <a:gridCol w="691000"/>
                <a:gridCol w="936400"/>
              </a:tblGrid>
              <a:tr h="3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DVGO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</a:tr>
              <a:tr h="52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PSNR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time (mins)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PSNR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time (mins)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Lego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35.79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31.89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Ficus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33.67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33.21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Chair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35.50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32.84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Avg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34.98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113.33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32.64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33.33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" name="Google Shape;176;p24"/>
          <p:cNvSpPr txBox="1"/>
          <p:nvPr/>
        </p:nvSpPr>
        <p:spPr>
          <a:xfrm>
            <a:off x="657650" y="4382775"/>
            <a:ext cx="7877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70.6% reduction in training time with only 6.7% </a:t>
            </a:r>
            <a:r>
              <a:rPr lang="en" sz="1800">
                <a:solidFill>
                  <a:schemeClr val="dk1"/>
                </a:solidFill>
              </a:rPr>
              <a:t>performance</a:t>
            </a:r>
            <a:r>
              <a:rPr lang="en" sz="1800">
                <a:solidFill>
                  <a:schemeClr val="dk1"/>
                </a:solidFill>
              </a:rPr>
              <a:t> degradation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82875" y="1182225"/>
            <a:ext cx="85206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Same Style transfer model for both design choices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Same NeRF model for both design choices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Used Style transfer on input images to NeRF vs output images from NeRF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Stitch results into a video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0" y="3851201"/>
            <a:ext cx="677975" cy="12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349" y="3739412"/>
            <a:ext cx="677975" cy="120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670" y="3739404"/>
            <a:ext cx="677975" cy="12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/>
          <p:nvPr/>
        </p:nvSpPr>
        <p:spPr>
          <a:xfrm>
            <a:off x="1181175" y="4436025"/>
            <a:ext cx="223500" cy="1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 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NeRF→ST vs ST→NeRF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312750" y="4436025"/>
            <a:ext cx="223500" cy="1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011" y="3790201"/>
            <a:ext cx="677975" cy="120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3610625" y="4456350"/>
            <a:ext cx="366900" cy="207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402800" y="691575"/>
            <a:ext cx="38151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Style Transfer followed by NeRF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1188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Visual comparison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-23875" y="4689000"/>
            <a:ext cx="81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Yingying et al. "StyTr^2: Image Style Transfer with Transformers" CVPR, 2022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99" name="Google Shape;199;p26" title="chair_sty_nerf_starry_nigh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00" y="1131875"/>
            <a:ext cx="2787300" cy="2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311700" y="4035000"/>
            <a:ext cx="6890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Training time is comparable in both the designs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5549950" y="3807300"/>
            <a:ext cx="33924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ST: StyTR^2</a:t>
            </a:r>
            <a:r>
              <a:rPr baseline="30000" lang="en" sz="1800">
                <a:solidFill>
                  <a:schemeClr val="dk1"/>
                </a:solidFill>
              </a:rPr>
              <a:t>1</a:t>
            </a:r>
            <a:endParaRPr baseline="30000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NeRF: Our hash-encoding based NeRF implementation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4998225" y="691575"/>
            <a:ext cx="35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NeRF followed by Style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6" title="chair_nerf_sty_video_starry_night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000" y="1338475"/>
            <a:ext cx="3165450" cy="2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92050" y="3203975"/>
            <a:ext cx="7964400" cy="19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hypothesis: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Stylized images have more details that the dense grid is not able to capture properly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Fuzzy styles like paintings lead to artifacts in the NeRF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for reduced 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 → NeRF) 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50" y="734275"/>
            <a:ext cx="2454929" cy="2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54" y="734275"/>
            <a:ext cx="2567406" cy="20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323863" y="1440825"/>
            <a:ext cx="1494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Coarse geometry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1691175" y="2788200"/>
            <a:ext cx="1494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NeRF → 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4956550" y="2788200"/>
            <a:ext cx="1494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 </a:t>
            </a:r>
            <a:r>
              <a:rPr lang="en" sz="1800">
                <a:solidFill>
                  <a:schemeClr val="dk1"/>
                </a:solidFill>
              </a:rPr>
              <a:t>→ NeRF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1188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 Stylized views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16650" y="3253300"/>
            <a:ext cx="38541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200">
                <a:solidFill>
                  <a:schemeClr val="dk1"/>
                </a:solidFill>
              </a:rPr>
              <a:t>*Only evaluated on one object due to time constraints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3" name="Google Shape;223;p28"/>
          <p:cNvGraphicFramePr/>
          <p:nvPr/>
        </p:nvGraphicFramePr>
        <p:xfrm>
          <a:off x="433950" y="144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{995C18A3-BF5E-4126-A0DE-17C59D270357}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E</a:t>
                      </a:r>
                      <a:r>
                        <a:rPr baseline="30000" lang="en"/>
                        <a:t>1</a:t>
                      </a:r>
                      <a:r>
                        <a:rPr lang="en"/>
                        <a:t>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NeRF → 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-11.805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 → NeRF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-14.495*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Comparison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-5.583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075" y="914625"/>
            <a:ext cx="4293049" cy="37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-23875" y="4689000"/>
            <a:ext cx="81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Yeh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et al. "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Improving Style Transfer with Calibrated Metrics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"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WACV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, 2020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311700" y="771475"/>
            <a:ext cx="35310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NeRF on a new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PSNR: 27.39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 NeRF on a new dataset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5" y="1173396"/>
            <a:ext cx="1917450" cy="340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550" y="771475"/>
            <a:ext cx="2138724" cy="38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875" y="1128654"/>
            <a:ext cx="1917450" cy="340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250" y="822303"/>
            <a:ext cx="2138725" cy="380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2160575" y="3289725"/>
            <a:ext cx="6204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6432250" y="3172975"/>
            <a:ext cx="6204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1069275" y="4538375"/>
            <a:ext cx="12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5273700" y="4538375"/>
            <a:ext cx="12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7085550" y="4583075"/>
            <a:ext cx="161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Generated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2701725" y="4583075"/>
            <a:ext cx="161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Generated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analysis on why ST→NeRF performs worse than NeRF→ST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Ablation studies, replacing dense grid with neural networks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Improving image quality on our NeRF implementation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Hyperparameter tuning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evaluation (different styles, other datasets)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Discussions &amp; future 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3791675" y="3996175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- NeRF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Photo-realistic image creation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3D renderings without a 3D model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 title="video.rgb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075" y="1079175"/>
            <a:ext cx="3562976" cy="35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623300" y="220850"/>
            <a:ext cx="76908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Generate novel stylized views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NeRF, ST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NeRF → modified DVGO by replacing dense grid with hash grid — results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ST → used some ST technique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To generate stylized views → 2 designs → nerf, st vs st, nerf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We implemented both &amp; checked which is better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Nerf-&gt;st is better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We evaluated for 3 datasets → chair, lego &amp; ficus → generated stylized views (3 styles)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qual/quantitative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755825" y="1388950"/>
            <a:ext cx="7254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Understanding codebase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Limited GPU resources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11700" y="1152475"/>
            <a:ext cx="35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NeRF followed by Style Transfer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NeRF: ST: StyTR^2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PSNR: (before 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time: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Power usage: 25W *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6" name="Google Shape;276;p34" title="lego_nerf_sty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175" y="688200"/>
            <a:ext cx="3562975" cy="35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Evaluation: NeRF→ST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-23875" y="4689000"/>
            <a:ext cx="810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Sun et al. "Direct voxel grid optimization: Super-fast convergence for radiance fields reconstruction." CVPR,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Yingying et al. "StyTr^2: Image Style Transfer with Transformers" CVPR,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 title="video.rg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175" y="688200"/>
            <a:ext cx="3562975" cy="35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11700" y="1152475"/>
            <a:ext cx="38151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Style Transfer followed by NeRF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ST: StyTR^2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NeRF: DVGO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on stylized images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PSNR: 19.068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Training time: ~2 hours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Power usage: 25W * 2 hours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-23875" y="4689000"/>
            <a:ext cx="810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Sun et al. "Direct voxel grid optimization: Super-fast convergence for radiance fields reconstruction." CVPR,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Yingying et al. "StyTr^2: Image Style Transfer with Transformers" CVPR, 2022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work: Style Transfer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238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StyTR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: Transformer based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6518375" y="4718850"/>
            <a:ext cx="2172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StyTR</a:t>
            </a:r>
            <a:r>
              <a:rPr baseline="30000" lang="en">
                <a:solidFill>
                  <a:schemeClr val="dk2"/>
                </a:solidFill>
              </a:rPr>
              <a:t>2</a:t>
            </a:r>
            <a:r>
              <a:rPr lang="en">
                <a:solidFill>
                  <a:schemeClr val="dk2"/>
                </a:solidFill>
              </a:rPr>
              <a:t>, Deng et al, 2022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5" y="1594273"/>
            <a:ext cx="7812351" cy="306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#1: Compare ordering of Style Transfer and NeRF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1490475" y="159235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Input images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" name="Google Shape;305;p37"/>
          <p:cNvCxnSpPr/>
          <p:nvPr/>
        </p:nvCxnSpPr>
        <p:spPr>
          <a:xfrm>
            <a:off x="2173725" y="193675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1490475" y="236090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Style Transfer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1490475" y="309080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NeRF</a:t>
            </a:r>
            <a:endParaRPr sz="1355">
              <a:solidFill>
                <a:schemeClr val="dk1"/>
              </a:solidFill>
            </a:endParaRPr>
          </a:p>
        </p:txBody>
      </p:sp>
      <p:cxnSp>
        <p:nvCxnSpPr>
          <p:cNvPr id="308" name="Google Shape;308;p37"/>
          <p:cNvCxnSpPr>
            <a:stCxn id="302" idx="2"/>
          </p:cNvCxnSpPr>
          <p:nvPr/>
        </p:nvCxnSpPr>
        <p:spPr>
          <a:xfrm>
            <a:off x="4572000" y="1017725"/>
            <a:ext cx="0" cy="387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2173725" y="270530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7"/>
          <p:cNvCxnSpPr/>
          <p:nvPr/>
        </p:nvCxnSpPr>
        <p:spPr>
          <a:xfrm>
            <a:off x="2173725" y="343520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1381875" y="3820700"/>
            <a:ext cx="1583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rgbClr val="222222"/>
                </a:solidFill>
              </a:rPr>
              <a:t>Stitch into Video</a:t>
            </a:r>
            <a:endParaRPr sz="1355">
              <a:solidFill>
                <a:srgbClr val="222222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6287025" y="161167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Input images</a:t>
            </a:r>
            <a:endParaRPr sz="1355">
              <a:solidFill>
                <a:schemeClr val="dk1"/>
              </a:solidFill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>
            <a:off x="6970275" y="195607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6287025" y="238022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NeRF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6287025" y="311012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355">
                <a:solidFill>
                  <a:schemeClr val="dk1"/>
                </a:solidFill>
              </a:rPr>
              <a:t>Style Transfer</a:t>
            </a:r>
            <a:endParaRPr sz="1355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355"/>
          </a:p>
        </p:txBody>
      </p:sp>
      <p:cxnSp>
        <p:nvCxnSpPr>
          <p:cNvPr id="316" name="Google Shape;316;p37"/>
          <p:cNvCxnSpPr/>
          <p:nvPr/>
        </p:nvCxnSpPr>
        <p:spPr>
          <a:xfrm>
            <a:off x="6970275" y="272462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6970275" y="345452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6178425" y="3840025"/>
            <a:ext cx="1583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Stitch into Video</a:t>
            </a:r>
            <a:endParaRPr sz="135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#2: Improve the efficiency of NeRF 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Hash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 txBox="1"/>
          <p:nvPr>
            <p:ph idx="1" type="body"/>
          </p:nvPr>
        </p:nvSpPr>
        <p:spPr>
          <a:xfrm>
            <a:off x="311700" y="1376275"/>
            <a:ext cx="4167600" cy="31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NeRF is computationally expensive to </a:t>
            </a:r>
            <a:r>
              <a:rPr lang="en"/>
              <a:t>train</a:t>
            </a:r>
            <a:r>
              <a:rPr lang="en"/>
              <a:t> and run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 encoding to decrease overhead on empty space</a:t>
            </a:r>
            <a:endParaRPr/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75" y="899725"/>
            <a:ext cx="4019500" cy="40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- Style-NeRF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Animated movies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Augmented/Virtual Reality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 title="lego_nerf_sty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100" y="1079188"/>
            <a:ext cx="3562975" cy="35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3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o</a:t>
            </a: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 project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144"/>
            <a:ext cx="85206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</a:rPr>
              <a:t>Generate stylized new images (or a novel view) from a set </a:t>
            </a:r>
            <a:br>
              <a:rPr lang="en">
                <a:solidFill>
                  <a:srgbClr val="222222"/>
                </a:solidFill>
              </a:rPr>
            </a:br>
            <a:r>
              <a:rPr lang="en">
                <a:solidFill>
                  <a:srgbClr val="222222"/>
                </a:solidFill>
              </a:rPr>
              <a:t>of given images using NeRF &amp; Style transfer.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</a:rPr>
              <a:t>Compare ordering of Style Transfer and NeRF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</a:rPr>
              <a:t>Improve the training speed of a popular NeRF algorithm (DVGO</a:t>
            </a:r>
            <a:r>
              <a:rPr baseline="30000" lang="en">
                <a:solidFill>
                  <a:srgbClr val="222222"/>
                </a:solidFill>
              </a:rPr>
              <a:t>1</a:t>
            </a:r>
            <a:r>
              <a:rPr lang="en">
                <a:solidFill>
                  <a:srgbClr val="222222"/>
                </a:solidFill>
              </a:rPr>
              <a:t>) at high resolution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-23875" y="4689000"/>
            <a:ext cx="81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Sun et al. "Direct voxel grid optimization: Super-fast convergence for radiance fields reconstruction." CVPR,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0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0" y="4180175"/>
            <a:ext cx="810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Mildenhall et al. "NeRF." ECCV, 2020.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Yu et al. “Plenoxels: Radiance Fields without Neural Networks.” CVPR, 2021.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Sun et al. "Direct voxel grid optimization: Super-fast convergence for radiance fields reconstruction." CVPR, 2022.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Müller et al. “Instant Neural Graphics Primitives with a Multiresolution Hash Encoding.” SIGGRAPH 2022.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Abdal et al. “StyleFlow.” 2020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AutoNum type="arabicPeriod"/>
            </a:pP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Deng et al. "StyTr^2: Image Style Transfer with Transformers" CVPR, 2022</a:t>
            </a:r>
            <a:endParaRPr i="1" sz="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883850" y="1209138"/>
            <a:ext cx="3165600" cy="29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NeRF</a:t>
            </a:r>
            <a:r>
              <a:rPr baseline="30000"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: MLP for prediction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Plenoxels</a:t>
            </a:r>
            <a:r>
              <a:rPr baseline="30000" lang="en" sz="16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 and DVGO</a:t>
            </a:r>
            <a:r>
              <a:rPr baseline="30000" lang="en" sz="1600">
                <a:solidFill>
                  <a:schemeClr val="dk1"/>
                </a:solidFill>
              </a:rPr>
              <a:t>3</a:t>
            </a:r>
            <a:r>
              <a:rPr lang="en" sz="1600">
                <a:solidFill>
                  <a:schemeClr val="dk1"/>
                </a:solidFill>
              </a:rPr>
              <a:t>: MLP replaced with Voxel Grid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InstantNGP</a:t>
            </a:r>
            <a:r>
              <a:rPr baseline="30000" lang="en" sz="1600">
                <a:solidFill>
                  <a:schemeClr val="dk1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: Multi-resolution Hash encoding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1" name="Google Shape;91;p17"/>
          <p:cNvSpPr/>
          <p:nvPr/>
        </p:nvSpPr>
        <p:spPr>
          <a:xfrm>
            <a:off x="5181600" y="1205750"/>
            <a:ext cx="3165600" cy="29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Style-flow</a:t>
            </a:r>
            <a:r>
              <a:rPr baseline="30000" lang="en" sz="1600">
                <a:solidFill>
                  <a:schemeClr val="dk1"/>
                </a:solidFill>
              </a:rPr>
              <a:t>5</a:t>
            </a:r>
            <a:r>
              <a:rPr lang="en" sz="1600">
                <a:solidFill>
                  <a:schemeClr val="dk1"/>
                </a:solidFill>
              </a:rPr>
              <a:t>: Invertible model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StyTR^2</a:t>
            </a:r>
            <a:r>
              <a:rPr baseline="30000" lang="en" sz="1600">
                <a:solidFill>
                  <a:schemeClr val="dk1"/>
                </a:solidFill>
              </a:rPr>
              <a:t>6</a:t>
            </a:r>
            <a:r>
              <a:rPr lang="en" sz="1600">
                <a:solidFill>
                  <a:schemeClr val="dk1"/>
                </a:solidFill>
              </a:rPr>
              <a:t>: Transformer based approach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2" name="Google Shape;92;p17"/>
          <p:cNvSpPr/>
          <p:nvPr/>
        </p:nvSpPr>
        <p:spPr>
          <a:xfrm>
            <a:off x="2078900" y="993163"/>
            <a:ext cx="775500" cy="48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NeRF</a:t>
            </a:r>
            <a:endParaRPr b="1"/>
          </a:p>
        </p:txBody>
      </p:sp>
      <p:sp>
        <p:nvSpPr>
          <p:cNvPr id="93" name="Google Shape;93;p17"/>
          <p:cNvSpPr/>
          <p:nvPr/>
        </p:nvSpPr>
        <p:spPr>
          <a:xfrm>
            <a:off x="5883650" y="993163"/>
            <a:ext cx="1798500" cy="48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Style transfer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-23875" y="4689000"/>
            <a:ext cx="810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Deng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et al. "StyTr^2: Image Style Transfer with Transformers" CVPR, 2022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Nguyen-Phuoc et al.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“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SNeRF: Stylized Neural Implicit Representations for 3D Scenes.”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10896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13975" y="1333150"/>
            <a:ext cx="7548300" cy="29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StyleRF</a:t>
            </a:r>
            <a:r>
              <a:rPr baseline="30000"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: Works directly with radiance field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SNeRF</a:t>
            </a:r>
            <a:r>
              <a:rPr baseline="30000" lang="en" sz="16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: Alternates training NeRF on a stylized scene, and using style transfer on novel views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809025" y="1117175"/>
            <a:ext cx="5229300" cy="48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Generating stylized novel views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contributions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144"/>
            <a:ext cx="85206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>
                <a:solidFill>
                  <a:srgbClr val="222222"/>
                </a:solidFill>
              </a:rPr>
              <a:t>Design </a:t>
            </a:r>
            <a:r>
              <a:rPr lang="en">
                <a:solidFill>
                  <a:srgbClr val="222222"/>
                </a:solidFill>
              </a:rPr>
              <a:t>choices for generating images</a:t>
            </a:r>
            <a:r>
              <a:rPr lang="en">
                <a:solidFill>
                  <a:srgbClr val="222222"/>
                </a:solidFill>
              </a:rPr>
              <a:t>:</a:t>
            </a:r>
            <a:endParaRPr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490475" y="159235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Input images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2173725" y="193675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490475" y="236090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Style Transfer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490475" y="3090800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NeRF</a:t>
            </a:r>
            <a:endParaRPr sz="1355">
              <a:solidFill>
                <a:schemeClr val="dk1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>
            <a:off x="4572025" y="1621525"/>
            <a:ext cx="0" cy="255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9"/>
          <p:cNvCxnSpPr/>
          <p:nvPr/>
        </p:nvCxnSpPr>
        <p:spPr>
          <a:xfrm>
            <a:off x="2173725" y="270530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2173725" y="3435200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381875" y="3820700"/>
            <a:ext cx="1583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rgbClr val="222222"/>
                </a:solidFill>
              </a:rPr>
              <a:t>Stitch into Video</a:t>
            </a:r>
            <a:endParaRPr sz="1355">
              <a:solidFill>
                <a:srgbClr val="222222"/>
              </a:solidFill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6287025" y="161167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Input images</a:t>
            </a:r>
            <a:endParaRPr sz="1355">
              <a:solidFill>
                <a:schemeClr val="dk1"/>
              </a:solidFill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6970275" y="195607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87025" y="238022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NeRF</a:t>
            </a:r>
            <a:endParaRPr sz="1355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287025" y="3110125"/>
            <a:ext cx="13665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355">
                <a:solidFill>
                  <a:schemeClr val="dk1"/>
                </a:solidFill>
              </a:rPr>
              <a:t>Style Transfer</a:t>
            </a:r>
            <a:endParaRPr sz="1355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355"/>
          </a:p>
        </p:txBody>
      </p:sp>
      <p:cxnSp>
        <p:nvCxnSpPr>
          <p:cNvPr id="123" name="Google Shape;123;p19"/>
          <p:cNvCxnSpPr/>
          <p:nvPr/>
        </p:nvCxnSpPr>
        <p:spPr>
          <a:xfrm>
            <a:off x="6970275" y="272462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6970275" y="3454525"/>
            <a:ext cx="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6178425" y="3840025"/>
            <a:ext cx="15837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355">
                <a:solidFill>
                  <a:schemeClr val="dk1"/>
                </a:solidFill>
              </a:rPr>
              <a:t>Stitch into Video</a:t>
            </a:r>
            <a:endParaRPr sz="1355">
              <a:solidFill>
                <a:schemeClr val="dk1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463" y="4165100"/>
            <a:ext cx="958700" cy="9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736" y="4165099"/>
            <a:ext cx="838800" cy="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4362838" y="4482775"/>
            <a:ext cx="471300" cy="2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contributions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152144"/>
            <a:ext cx="85206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Design choices for generating images.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>
                <a:solidFill>
                  <a:srgbClr val="222222"/>
                </a:solidFill>
              </a:rPr>
              <a:t>Modifying DVGO</a:t>
            </a:r>
            <a:r>
              <a:rPr baseline="30000" lang="en">
                <a:solidFill>
                  <a:srgbClr val="222222"/>
                </a:solidFill>
              </a:rPr>
              <a:t>1</a:t>
            </a:r>
            <a:r>
              <a:rPr lang="en">
                <a:solidFill>
                  <a:srgbClr val="222222"/>
                </a:solidFill>
              </a:rPr>
              <a:t> (NeRF component) to improve training speed at high resolution</a:t>
            </a:r>
            <a:endParaRPr>
              <a:solidFill>
                <a:srgbClr val="222222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lphaLcPeriod"/>
            </a:pPr>
            <a:r>
              <a:rPr lang="en">
                <a:solidFill>
                  <a:srgbClr val="222222"/>
                </a:solidFill>
              </a:rPr>
              <a:t>Hash encoding to decrease overhead of dense voxel grids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>
                <a:solidFill>
                  <a:srgbClr val="222222"/>
                </a:solidFill>
              </a:rPr>
              <a:t>Qualitative &amp; Quantitative evaluation of stylized novel views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800"/>
              <a:buAutoNum type="arabicPeriod"/>
            </a:pPr>
            <a:r>
              <a:rPr lang="en">
                <a:solidFill>
                  <a:srgbClr val="222222"/>
                </a:solidFill>
              </a:rPr>
              <a:t>Testing our NeRF on new dataset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-23875" y="4689000"/>
            <a:ext cx="810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Sun et al. "Direct voxel grid optimization: Super-fast convergence for radiance fields reconstruction." CVPR, 2022.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Deng et al.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"StyTr^2: Image Style Transfer with Transformers" CVPR, 2022</a:t>
            </a:r>
            <a:endParaRPr i="1"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NeRF component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9200"/>
            <a:ext cx="8839199" cy="21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819625" y="3415900"/>
            <a:ext cx="71409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 stage implementation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Coarse stage using dense voxel grid to fix geometry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Fine stage using hash grid &amp; MLP to generate novel views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